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7" r:id="rId2"/>
    <p:sldId id="256" r:id="rId3"/>
    <p:sldId id="261" r:id="rId4"/>
    <p:sldId id="272" r:id="rId5"/>
    <p:sldId id="263" r:id="rId6"/>
    <p:sldId id="259" r:id="rId7"/>
    <p:sldId id="260" r:id="rId8"/>
    <p:sldId id="262" r:id="rId9"/>
    <p:sldId id="265" r:id="rId10"/>
    <p:sldId id="264" r:id="rId11"/>
    <p:sldId id="266" r:id="rId12"/>
    <p:sldId id="267" r:id="rId13"/>
    <p:sldId id="268" r:id="rId14"/>
    <p:sldId id="269" r:id="rId15"/>
    <p:sldId id="270" r:id="rId16"/>
    <p:sldId id="273"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西村 優" initials="西村" lastIdx="1" clrIdx="0">
    <p:extLst>
      <p:ext uri="{19B8F6BF-5375-455C-9EA6-DF929625EA0E}">
        <p15:presenceInfo xmlns:p15="http://schemas.microsoft.com/office/powerpoint/2012/main" userId="西村 優"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57" d="100"/>
          <a:sy n="57" d="100"/>
        </p:scale>
        <p:origin x="90"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3977-C100-4B41-9C0E-81C175CE3EB2}" type="datetimeFigureOut">
              <a:rPr kumimoji="1" lang="ja-JP" altLang="en-US" smtClean="0"/>
              <a:t>2017/5/18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7123C-8770-4348-B6AA-0FB2F5CBF6FD}" type="slidenum">
              <a:rPr kumimoji="1" lang="ja-JP" altLang="en-US" smtClean="0"/>
              <a:t>‹#›</a:t>
            </a:fld>
            <a:endParaRPr kumimoji="1" lang="ja-JP" altLang="en-US"/>
          </a:p>
        </p:txBody>
      </p:sp>
    </p:spTree>
    <p:extLst>
      <p:ext uri="{BB962C8B-B14F-4D97-AF65-F5344CB8AC3E}">
        <p14:creationId xmlns:p14="http://schemas.microsoft.com/office/powerpoint/2010/main" val="4157475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8DD1885-3A19-4881-AA38-4C1D13F9EBF4}" type="datetime1">
              <a:rPr lang="en-US" altLang="ja-JP"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51B3686-45FB-4BF6-83FD-313BFC44F34E}" type="datetime1">
              <a:rPr lang="en-US" altLang="ja-JP"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3EBF4B1-F275-4ED9-B576-E40AB1D91263}" type="datetime1">
              <a:rPr lang="en-US" altLang="ja-JP"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29B160F-9541-4262-A42F-981679E2C1E4}" type="datetime1">
              <a:rPr lang="en-US" altLang="ja-JP"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96325FB-4861-43BF-B32F-9CFF987E249F}" type="datetime1">
              <a:rPr lang="en-US" altLang="ja-JP" smtClean="0"/>
              <a:t>5/18/2017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AC3D50D-A670-4BB8-9E41-E9BAFC995A8D}" type="datetime1">
              <a:rPr lang="en-US" altLang="ja-JP" smtClean="0"/>
              <a:t>5/18/2017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31705A2-7E1B-4FC8-90EB-112E11C4BF7F}" type="datetime1">
              <a:rPr lang="en-US" altLang="ja-JP" smtClean="0"/>
              <a:t>5/18/2017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0CB1160-3DE9-45FC-AC5B-792396866D2A}" type="datetime1">
              <a:rPr lang="en-US" altLang="ja-JP" smtClean="0"/>
              <a:t>5/18/2017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754AE9D-EE2D-494A-898D-C09D1739ED67}" type="datetime1">
              <a:rPr lang="en-US" altLang="ja-JP" smtClean="0"/>
              <a:t>5/18/2017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99CFF6-46C7-4139-AC5E-A1342865C430}" type="datetime1">
              <a:rPr lang="en-US" altLang="ja-JP" smtClean="0"/>
              <a:t>5/18/2017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50401A9-9387-4252-82C8-D3684F792766}" type="datetime1">
              <a:rPr lang="en-US" altLang="ja-JP" smtClean="0"/>
              <a:t>5/18/2017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4E90A3C-B99D-4C80-9D6C-542023714FE8}" type="datetime1">
              <a:rPr lang="en-US" altLang="ja-JP" smtClean="0"/>
              <a:t>5/18/2017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hyperlink" Target="http://touch-slide.jp/column/304/" TargetMode="External"/><Relationship Id="rId3" Type="http://schemas.openxmlformats.org/officeDocument/2006/relationships/hyperlink" Target="http://blog.verygoodtown.com/2014/04/php-mysql-pdo-placeholder/" TargetMode="External"/><Relationship Id="rId7" Type="http://schemas.openxmlformats.org/officeDocument/2006/relationships/hyperlink" Target="http://www.dbonline.jp/mysql/select/index1.html" TargetMode="External"/><Relationship Id="rId2" Type="http://schemas.openxmlformats.org/officeDocument/2006/relationships/hyperlink" Target="http://wp.tech-style.info/archives/273" TargetMode="External"/><Relationship Id="rId1" Type="http://schemas.openxmlformats.org/officeDocument/2006/relationships/slideLayout" Target="../slideLayouts/slideLayout2.xml"/><Relationship Id="rId6" Type="http://schemas.openxmlformats.org/officeDocument/2006/relationships/hyperlink" Target="http://php.plus-server.net/function.sha1.html" TargetMode="External"/><Relationship Id="rId5" Type="http://schemas.openxmlformats.org/officeDocument/2006/relationships/hyperlink" Target="http://php.net/manual/ja/langref.php" TargetMode="External"/><Relationship Id="rId4" Type="http://schemas.openxmlformats.org/officeDocument/2006/relationships/hyperlink" Target="http://qiita.com/shimayu/items/605ecac3eeec50dd4f93" TargetMode="External"/><Relationship Id="rId9" Type="http://schemas.openxmlformats.org/officeDocument/2006/relationships/hyperlink" Target="http://www.nxworld.net/tips/50-css-heading-styl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pPr algn="ctr"/>
            <a:r>
              <a:rPr kumimoji="1" lang="en-US" altLang="ja-JP" sz="4800" dirty="0"/>
              <a:t>PHP</a:t>
            </a:r>
            <a:r>
              <a:rPr kumimoji="1" lang="ja-JP" altLang="en-US" sz="4800" dirty="0"/>
              <a:t>と</a:t>
            </a:r>
            <a:r>
              <a:rPr kumimoji="1" lang="en-US" altLang="ja-JP" sz="4800" dirty="0"/>
              <a:t>MySQL</a:t>
            </a:r>
            <a:r>
              <a:rPr kumimoji="1" lang="ja-JP" altLang="en-US" sz="4800" dirty="0"/>
              <a:t>を用いた掲示版</a:t>
            </a:r>
          </a:p>
        </p:txBody>
      </p:sp>
      <p:sp>
        <p:nvSpPr>
          <p:cNvPr id="3" name="サブタイトル 2"/>
          <p:cNvSpPr>
            <a:spLocks noGrp="1"/>
          </p:cNvSpPr>
          <p:nvPr>
            <p:ph type="subTitle" idx="1"/>
          </p:nvPr>
        </p:nvSpPr>
        <p:spPr/>
        <p:txBody>
          <a:bodyPr/>
          <a:lstStyle/>
          <a:p>
            <a:r>
              <a:rPr kumimoji="1" lang="ja-JP" altLang="en-US" dirty="0"/>
              <a:t>西村優</a:t>
            </a:r>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1</a:t>
            </a:fld>
            <a:endParaRPr lang="en-US" dirty="0"/>
          </a:p>
        </p:txBody>
      </p:sp>
      <p:sp>
        <p:nvSpPr>
          <p:cNvPr id="5" name="テキスト ボックス 4"/>
          <p:cNvSpPr txBox="1"/>
          <p:nvPr/>
        </p:nvSpPr>
        <p:spPr>
          <a:xfrm>
            <a:off x="2285846" y="1060956"/>
            <a:ext cx="7377390" cy="1323439"/>
          </a:xfrm>
          <a:prstGeom prst="rect">
            <a:avLst/>
          </a:prstGeom>
          <a:noFill/>
        </p:spPr>
        <p:txBody>
          <a:bodyPr wrap="square" rtlCol="0">
            <a:spAutoFit/>
          </a:bodyPr>
          <a:lstStyle/>
          <a:p>
            <a:pPr algn="ctr"/>
            <a:r>
              <a:rPr kumimoji="1" lang="ja-JP" altLang="en-US" sz="8000" dirty="0"/>
              <a:t>説明書</a:t>
            </a:r>
          </a:p>
        </p:txBody>
      </p:sp>
    </p:spTree>
    <p:extLst>
      <p:ext uri="{BB962C8B-B14F-4D97-AF65-F5344CB8AC3E}">
        <p14:creationId xmlns:p14="http://schemas.microsoft.com/office/powerpoint/2010/main" val="2499925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トップページ</a:t>
            </a:r>
          </a:p>
        </p:txBody>
      </p:sp>
      <p:pic>
        <p:nvPicPr>
          <p:cNvPr id="5" name="コンテンツ プレースホルダー 4"/>
          <p:cNvPicPr>
            <a:picLocks noGrp="1" noChangeAspect="1"/>
          </p:cNvPicPr>
          <p:nvPr>
            <p:ph idx="1"/>
          </p:nvPr>
        </p:nvPicPr>
        <p:blipFill>
          <a:blip r:embed="rId2"/>
          <a:stretch>
            <a:fillRect/>
          </a:stretch>
        </p:blipFill>
        <p:spPr>
          <a:xfrm>
            <a:off x="1812628" y="1775945"/>
            <a:ext cx="8177678" cy="4491877"/>
          </a:xfrm>
        </p:spPr>
      </p:pic>
      <p:sp>
        <p:nvSpPr>
          <p:cNvPr id="4" name="スライド番号プレースホルダー 3"/>
          <p:cNvSpPr>
            <a:spLocks noGrp="1"/>
          </p:cNvSpPr>
          <p:nvPr>
            <p:ph type="sldNum" sz="quarter" idx="12"/>
          </p:nvPr>
        </p:nvSpPr>
        <p:spPr/>
        <p:txBody>
          <a:bodyPr/>
          <a:lstStyle/>
          <a:p>
            <a:fld id="{629637A9-119A-49DA-BD12-AAC58B377D80}" type="slidenum">
              <a:rPr lang="en-US" smtClean="0"/>
              <a:t>10</a:t>
            </a:fld>
            <a:endParaRPr lang="en-US" dirty="0"/>
          </a:p>
        </p:txBody>
      </p:sp>
      <p:sp>
        <p:nvSpPr>
          <p:cNvPr id="6" name="テキスト ボックス 5"/>
          <p:cNvSpPr txBox="1"/>
          <p:nvPr/>
        </p:nvSpPr>
        <p:spPr>
          <a:xfrm>
            <a:off x="10175846" y="4874004"/>
            <a:ext cx="1661020" cy="646331"/>
          </a:xfrm>
          <a:prstGeom prst="rect">
            <a:avLst/>
          </a:prstGeom>
          <a:noFill/>
        </p:spPr>
        <p:txBody>
          <a:bodyPr wrap="square" rtlCol="0">
            <a:spAutoFit/>
          </a:bodyPr>
          <a:lstStyle/>
          <a:p>
            <a:r>
              <a:rPr kumimoji="1" lang="en-US" altLang="ja-JP" dirty="0" err="1"/>
              <a:t>index.php</a:t>
            </a:r>
            <a:endParaRPr kumimoji="1" lang="en-US" altLang="ja-JP" dirty="0"/>
          </a:p>
          <a:p>
            <a:r>
              <a:rPr kumimoji="1" lang="ja-JP" altLang="en-US" dirty="0"/>
              <a:t>（トップページ）</a:t>
            </a:r>
          </a:p>
        </p:txBody>
      </p:sp>
      <p:sp>
        <p:nvSpPr>
          <p:cNvPr id="8" name="線吹き出し 1 (枠付き) 7"/>
          <p:cNvSpPr/>
          <p:nvPr/>
        </p:nvSpPr>
        <p:spPr>
          <a:xfrm>
            <a:off x="122638" y="3733651"/>
            <a:ext cx="1504449" cy="913850"/>
          </a:xfrm>
          <a:prstGeom prst="borderCallout1">
            <a:avLst>
              <a:gd name="adj1" fmla="val 3807"/>
              <a:gd name="adj2" fmla="val 98804"/>
              <a:gd name="adj3" fmla="val -32875"/>
              <a:gd name="adj4" fmla="val 225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各スレッド画面へ（Ｐ１２）</a:t>
            </a:r>
          </a:p>
        </p:txBody>
      </p:sp>
      <p:sp>
        <p:nvSpPr>
          <p:cNvPr id="9" name="線吹き出し 1 (枠付き) 8"/>
          <p:cNvSpPr/>
          <p:nvPr/>
        </p:nvSpPr>
        <p:spPr>
          <a:xfrm>
            <a:off x="10234569" y="2940760"/>
            <a:ext cx="1728132" cy="993793"/>
          </a:xfrm>
          <a:prstGeom prst="borderCallout1">
            <a:avLst>
              <a:gd name="adj1" fmla="val 9662"/>
              <a:gd name="adj2" fmla="val 1862"/>
              <a:gd name="adj3" fmla="val -100558"/>
              <a:gd name="adj4" fmla="val -65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スレッド作成画面へ　（Ｐ１１）</a:t>
            </a:r>
          </a:p>
        </p:txBody>
      </p:sp>
      <p:sp>
        <p:nvSpPr>
          <p:cNvPr id="10" name="正方形/長方形 9"/>
          <p:cNvSpPr/>
          <p:nvPr/>
        </p:nvSpPr>
        <p:spPr>
          <a:xfrm>
            <a:off x="3515700" y="2975027"/>
            <a:ext cx="1937144" cy="200803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700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スレッド作成ページ</a:t>
            </a:r>
          </a:p>
        </p:txBody>
      </p:sp>
      <p:sp>
        <p:nvSpPr>
          <p:cNvPr id="4" name="スライド番号プレースホルダー 3"/>
          <p:cNvSpPr>
            <a:spLocks noGrp="1"/>
          </p:cNvSpPr>
          <p:nvPr>
            <p:ph type="sldNum" sz="quarter" idx="12"/>
          </p:nvPr>
        </p:nvSpPr>
        <p:spPr/>
        <p:txBody>
          <a:bodyPr/>
          <a:lstStyle/>
          <a:p>
            <a:fld id="{629637A9-119A-49DA-BD12-AAC58B377D80}" type="slidenum">
              <a:rPr lang="en-US" smtClean="0"/>
              <a:t>11</a:t>
            </a:fld>
            <a:endParaRPr lang="en-US" dirty="0"/>
          </a:p>
        </p:txBody>
      </p:sp>
      <p:pic>
        <p:nvPicPr>
          <p:cNvPr id="5" name="コンテンツ プレースホルダー 4"/>
          <p:cNvPicPr>
            <a:picLocks noGrp="1" noChangeAspect="1"/>
          </p:cNvPicPr>
          <p:nvPr>
            <p:ph idx="1"/>
          </p:nvPr>
        </p:nvPicPr>
        <p:blipFill>
          <a:blip r:embed="rId2"/>
          <a:stretch>
            <a:fillRect/>
          </a:stretch>
        </p:blipFill>
        <p:spPr>
          <a:xfrm>
            <a:off x="1905999" y="2233386"/>
            <a:ext cx="8440328" cy="3248478"/>
          </a:xfrm>
          <a:prstGeom prst="rect">
            <a:avLst/>
          </a:prstGeom>
        </p:spPr>
      </p:pic>
      <p:sp>
        <p:nvSpPr>
          <p:cNvPr id="6" name="テキスト ボックス 5"/>
          <p:cNvSpPr txBox="1"/>
          <p:nvPr/>
        </p:nvSpPr>
        <p:spPr>
          <a:xfrm>
            <a:off x="1905999" y="5739992"/>
            <a:ext cx="8732940" cy="461665"/>
          </a:xfrm>
          <a:prstGeom prst="rect">
            <a:avLst/>
          </a:prstGeom>
          <a:noFill/>
        </p:spPr>
        <p:txBody>
          <a:bodyPr wrap="square" rtlCol="0">
            <a:spAutoFit/>
          </a:bodyPr>
          <a:lstStyle/>
          <a:p>
            <a:r>
              <a:rPr kumimoji="1" lang="ja-JP" altLang="en-US" sz="2400" dirty="0"/>
              <a:t>タイトルを入力して</a:t>
            </a:r>
            <a:r>
              <a:rPr kumimoji="1" lang="en-US" altLang="ja-JP" sz="2400" dirty="0"/>
              <a:t>create</a:t>
            </a:r>
            <a:r>
              <a:rPr kumimoji="1" lang="ja-JP" altLang="en-US" sz="2400" dirty="0"/>
              <a:t>を押すとトップページに追加される。</a:t>
            </a:r>
            <a:endParaRPr kumimoji="1" lang="en-US" altLang="ja-JP" sz="2400" dirty="0"/>
          </a:p>
        </p:txBody>
      </p:sp>
      <p:sp>
        <p:nvSpPr>
          <p:cNvPr id="7" name="テキスト ボックス 6"/>
          <p:cNvSpPr txBox="1"/>
          <p:nvPr/>
        </p:nvSpPr>
        <p:spPr>
          <a:xfrm>
            <a:off x="4586783" y="1764655"/>
            <a:ext cx="8732940" cy="461665"/>
          </a:xfrm>
          <a:prstGeom prst="rect">
            <a:avLst/>
          </a:prstGeom>
          <a:noFill/>
        </p:spPr>
        <p:txBody>
          <a:bodyPr wrap="square" rtlCol="0">
            <a:spAutoFit/>
          </a:bodyPr>
          <a:lstStyle/>
          <a:p>
            <a:r>
              <a:rPr kumimoji="1" lang="en-US" altLang="ja-JP" sz="2400" dirty="0" err="1"/>
              <a:t>create_thread.php</a:t>
            </a:r>
            <a:endParaRPr kumimoji="1" lang="en-US" altLang="ja-JP" sz="2400" dirty="0"/>
          </a:p>
        </p:txBody>
      </p:sp>
    </p:spTree>
    <p:extLst>
      <p:ext uri="{BB962C8B-B14F-4D97-AF65-F5344CB8AC3E}">
        <p14:creationId xmlns:p14="http://schemas.microsoft.com/office/powerpoint/2010/main" val="2433424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各スレッドページ</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363967" y="2333775"/>
            <a:ext cx="4923614" cy="4022725"/>
          </a:xfrm>
        </p:spPr>
      </p:pic>
      <p:sp>
        <p:nvSpPr>
          <p:cNvPr id="4" name="スライド番号プレースホルダー 3"/>
          <p:cNvSpPr>
            <a:spLocks noGrp="1"/>
          </p:cNvSpPr>
          <p:nvPr>
            <p:ph type="sldNum" sz="quarter" idx="12"/>
          </p:nvPr>
        </p:nvSpPr>
        <p:spPr/>
        <p:txBody>
          <a:bodyPr/>
          <a:lstStyle/>
          <a:p>
            <a:fld id="{629637A9-119A-49DA-BD12-AAC58B377D80}" type="slidenum">
              <a:rPr lang="en-US" smtClean="0"/>
              <a:t>12</a:t>
            </a:fld>
            <a:endParaRPr lang="en-US" dirty="0"/>
          </a:p>
        </p:txBody>
      </p:sp>
      <p:pic>
        <p:nvPicPr>
          <p:cNvPr id="6" name="図 5"/>
          <p:cNvPicPr>
            <a:picLocks noChangeAspect="1"/>
          </p:cNvPicPr>
          <p:nvPr/>
        </p:nvPicPr>
        <p:blipFill>
          <a:blip r:embed="rId3"/>
          <a:stretch>
            <a:fillRect/>
          </a:stretch>
        </p:blipFill>
        <p:spPr>
          <a:xfrm>
            <a:off x="5740610" y="2141884"/>
            <a:ext cx="4329419" cy="4114293"/>
          </a:xfrm>
          <a:prstGeom prst="rect">
            <a:avLst/>
          </a:prstGeom>
        </p:spPr>
      </p:pic>
      <p:sp>
        <p:nvSpPr>
          <p:cNvPr id="7" name="テキスト ボックス 6"/>
          <p:cNvSpPr txBox="1"/>
          <p:nvPr/>
        </p:nvSpPr>
        <p:spPr>
          <a:xfrm>
            <a:off x="3900791" y="1737360"/>
            <a:ext cx="4941205" cy="369332"/>
          </a:xfrm>
          <a:prstGeom prst="rect">
            <a:avLst/>
          </a:prstGeom>
          <a:noFill/>
        </p:spPr>
        <p:txBody>
          <a:bodyPr wrap="square" rtlCol="0">
            <a:spAutoFit/>
          </a:bodyPr>
          <a:lstStyle/>
          <a:p>
            <a:r>
              <a:rPr kumimoji="1" lang="en-US" altLang="ja-JP" dirty="0" err="1"/>
              <a:t>bbs.php</a:t>
            </a:r>
            <a:r>
              <a:rPr kumimoji="1" lang="en-US" altLang="ja-JP" dirty="0"/>
              <a:t>(</a:t>
            </a:r>
            <a:r>
              <a:rPr kumimoji="1" lang="ja-JP" altLang="en-US" dirty="0"/>
              <a:t>内部処理用</a:t>
            </a:r>
            <a:r>
              <a:rPr kumimoji="1" lang="en-US" altLang="ja-JP" dirty="0"/>
              <a:t>)</a:t>
            </a:r>
            <a:r>
              <a:rPr kumimoji="1" lang="ja-JP" altLang="en-US" dirty="0"/>
              <a:t>　　</a:t>
            </a:r>
            <a:r>
              <a:rPr kumimoji="1" lang="en-US" altLang="ja-JP" dirty="0" err="1"/>
              <a:t>view.php</a:t>
            </a:r>
            <a:r>
              <a:rPr kumimoji="1" lang="en-US" altLang="ja-JP" dirty="0"/>
              <a:t>(</a:t>
            </a:r>
            <a:r>
              <a:rPr kumimoji="1" lang="ja-JP" altLang="en-US" dirty="0"/>
              <a:t>画面表示用</a:t>
            </a:r>
            <a:r>
              <a:rPr kumimoji="1" lang="en-US" altLang="ja-JP" dirty="0"/>
              <a:t>)</a:t>
            </a:r>
            <a:endParaRPr kumimoji="1" lang="ja-JP" altLang="en-US" dirty="0"/>
          </a:p>
        </p:txBody>
      </p:sp>
      <p:sp>
        <p:nvSpPr>
          <p:cNvPr id="8" name="テキスト ボックス 7"/>
          <p:cNvSpPr txBox="1"/>
          <p:nvPr/>
        </p:nvSpPr>
        <p:spPr>
          <a:xfrm>
            <a:off x="363967" y="3867739"/>
            <a:ext cx="1795244" cy="1200329"/>
          </a:xfrm>
          <a:prstGeom prst="rect">
            <a:avLst/>
          </a:prstGeom>
          <a:noFill/>
        </p:spPr>
        <p:txBody>
          <a:bodyPr wrap="square" rtlCol="0">
            <a:spAutoFit/>
          </a:bodyPr>
          <a:lstStyle/>
          <a:p>
            <a:r>
              <a:rPr kumimoji="1" lang="ja-JP" altLang="en-US" dirty="0">
                <a:solidFill>
                  <a:schemeClr val="bg1"/>
                </a:solidFill>
              </a:rPr>
              <a:t>内容を入力して</a:t>
            </a:r>
            <a:r>
              <a:rPr kumimoji="1" lang="en-US" altLang="ja-JP" dirty="0">
                <a:solidFill>
                  <a:schemeClr val="bg1"/>
                </a:solidFill>
              </a:rPr>
              <a:t>send</a:t>
            </a:r>
            <a:r>
              <a:rPr kumimoji="1" lang="ja-JP" altLang="en-US" dirty="0">
                <a:solidFill>
                  <a:schemeClr val="bg1"/>
                </a:solidFill>
              </a:rPr>
              <a:t>を押すとそのスレッド内に書き込める</a:t>
            </a:r>
          </a:p>
        </p:txBody>
      </p:sp>
      <p:sp>
        <p:nvSpPr>
          <p:cNvPr id="9" name="テキスト ボックス 8"/>
          <p:cNvSpPr txBox="1"/>
          <p:nvPr/>
        </p:nvSpPr>
        <p:spPr>
          <a:xfrm>
            <a:off x="10070029" y="2759744"/>
            <a:ext cx="2121971" cy="3416320"/>
          </a:xfrm>
          <a:prstGeom prst="rect">
            <a:avLst/>
          </a:prstGeom>
          <a:noFill/>
        </p:spPr>
        <p:txBody>
          <a:bodyPr wrap="square" rtlCol="0">
            <a:spAutoFit/>
          </a:bodyPr>
          <a:lstStyle/>
          <a:p>
            <a:r>
              <a:rPr kumimoji="1" lang="ja-JP" altLang="en-US" dirty="0"/>
              <a:t>ページを下にスクロールしていくと</a:t>
            </a:r>
            <a:endParaRPr kumimoji="1" lang="en-US" altLang="ja-JP" dirty="0"/>
          </a:p>
          <a:p>
            <a:r>
              <a:rPr kumimoji="1" lang="ja-JP" altLang="en-US" dirty="0"/>
              <a:t>コメントが日付順に表示されている。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コメントに返信がある場合は該当コメントの下に返信が表示される。</a:t>
            </a:r>
          </a:p>
        </p:txBody>
      </p:sp>
    </p:spTree>
    <p:extLst>
      <p:ext uri="{BB962C8B-B14F-4D97-AF65-F5344CB8AC3E}">
        <p14:creationId xmlns:p14="http://schemas.microsoft.com/office/powerpoint/2010/main" val="2718866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コメント削除ページ</a:t>
            </a:r>
            <a:endParaRPr kumimoji="1" lang="ja-JP" altLang="en-US" dirty="0"/>
          </a:p>
        </p:txBody>
      </p:sp>
      <p:sp>
        <p:nvSpPr>
          <p:cNvPr id="3" name="コンテンツ プレースホルダー 2"/>
          <p:cNvSpPr>
            <a:spLocks noGrp="1"/>
          </p:cNvSpPr>
          <p:nvPr>
            <p:ph idx="1"/>
          </p:nvPr>
        </p:nvSpPr>
        <p:spPr>
          <a:xfrm>
            <a:off x="1097280" y="1845734"/>
            <a:ext cx="10058400" cy="1791470"/>
          </a:xfrm>
        </p:spPr>
        <p:txBody>
          <a:bodyPr>
            <a:normAutofit/>
          </a:bodyPr>
          <a:lstStyle/>
          <a:p>
            <a:r>
              <a:rPr lang="ja-JP" altLang="en-US" dirty="0"/>
              <a:t>コメントを削除したい場合は最初に設定した４桁の削除用パスワードを入力して削除ボタンを押す。</a:t>
            </a:r>
            <a:endParaRPr lang="en-US" altLang="ja-JP" dirty="0"/>
          </a:p>
          <a:p>
            <a:r>
              <a:rPr kumimoji="1" lang="ja-JP" altLang="en-US" dirty="0"/>
              <a:t>パスワードが合っていた場合は該当のコメントが削除されると共に</a:t>
            </a:r>
            <a:r>
              <a:rPr lang="ja-JP" altLang="en-US" dirty="0"/>
              <a:t>削除されたという表示が出て</a:t>
            </a:r>
            <a:r>
              <a:rPr kumimoji="1" lang="ja-JP" altLang="en-US" dirty="0"/>
              <a:t>、あっていない場合はエラー文が表示される。</a:t>
            </a:r>
            <a:endParaRPr kumimoji="1" lang="en-US" altLang="ja-JP" dirty="0"/>
          </a:p>
        </p:txBody>
      </p:sp>
      <p:sp>
        <p:nvSpPr>
          <p:cNvPr id="4" name="スライド番号プレースホルダー 3"/>
          <p:cNvSpPr>
            <a:spLocks noGrp="1"/>
          </p:cNvSpPr>
          <p:nvPr>
            <p:ph type="sldNum" sz="quarter" idx="12"/>
          </p:nvPr>
        </p:nvSpPr>
        <p:spPr/>
        <p:txBody>
          <a:bodyPr/>
          <a:lstStyle/>
          <a:p>
            <a:fld id="{629637A9-119A-49DA-BD12-AAC58B377D80}" type="slidenum">
              <a:rPr lang="en-US" smtClean="0"/>
              <a:t>13</a:t>
            </a:fld>
            <a:endParaRPr lang="en-US" dirty="0"/>
          </a:p>
        </p:txBody>
      </p:sp>
      <p:pic>
        <p:nvPicPr>
          <p:cNvPr id="5" name="図 4"/>
          <p:cNvPicPr>
            <a:picLocks noChangeAspect="1"/>
          </p:cNvPicPr>
          <p:nvPr/>
        </p:nvPicPr>
        <p:blipFill>
          <a:blip r:embed="rId2"/>
          <a:stretch>
            <a:fillRect/>
          </a:stretch>
        </p:blipFill>
        <p:spPr>
          <a:xfrm>
            <a:off x="2899057" y="4206106"/>
            <a:ext cx="3217864" cy="1713059"/>
          </a:xfrm>
          <a:prstGeom prst="rect">
            <a:avLst/>
          </a:prstGeom>
        </p:spPr>
      </p:pic>
      <p:pic>
        <p:nvPicPr>
          <p:cNvPr id="6" name="図 5"/>
          <p:cNvPicPr>
            <a:picLocks noChangeAspect="1"/>
          </p:cNvPicPr>
          <p:nvPr/>
        </p:nvPicPr>
        <p:blipFill>
          <a:blip r:embed="rId3"/>
          <a:stretch>
            <a:fillRect/>
          </a:stretch>
        </p:blipFill>
        <p:spPr>
          <a:xfrm>
            <a:off x="7232671" y="5381106"/>
            <a:ext cx="1962424" cy="924054"/>
          </a:xfrm>
          <a:prstGeom prst="rect">
            <a:avLst/>
          </a:prstGeom>
        </p:spPr>
      </p:pic>
      <p:pic>
        <p:nvPicPr>
          <p:cNvPr id="7" name="図 6"/>
          <p:cNvPicPr>
            <a:picLocks noChangeAspect="1"/>
          </p:cNvPicPr>
          <p:nvPr/>
        </p:nvPicPr>
        <p:blipFill>
          <a:blip r:embed="rId4"/>
          <a:stretch>
            <a:fillRect/>
          </a:stretch>
        </p:blipFill>
        <p:spPr>
          <a:xfrm>
            <a:off x="7256487" y="3938529"/>
            <a:ext cx="1914792" cy="1124107"/>
          </a:xfrm>
          <a:prstGeom prst="rect">
            <a:avLst/>
          </a:prstGeom>
        </p:spPr>
      </p:pic>
      <p:sp>
        <p:nvSpPr>
          <p:cNvPr id="8" name="正方形/長方形 7"/>
          <p:cNvSpPr/>
          <p:nvPr/>
        </p:nvSpPr>
        <p:spPr>
          <a:xfrm>
            <a:off x="5512913" y="5041158"/>
            <a:ext cx="1040235" cy="121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432393" y="4375352"/>
            <a:ext cx="120755" cy="1452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6432393" y="4312997"/>
            <a:ext cx="800278" cy="207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6432393" y="5683481"/>
            <a:ext cx="800278" cy="235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385033" y="3979971"/>
            <a:ext cx="1015170" cy="369332"/>
          </a:xfrm>
          <a:prstGeom prst="rect">
            <a:avLst/>
          </a:prstGeom>
          <a:noFill/>
        </p:spPr>
        <p:txBody>
          <a:bodyPr wrap="square" rtlCol="0">
            <a:spAutoFit/>
          </a:bodyPr>
          <a:lstStyle/>
          <a:p>
            <a:r>
              <a:rPr kumimoji="1" lang="ja-JP" altLang="en-US" dirty="0"/>
              <a:t>パス○</a:t>
            </a:r>
          </a:p>
        </p:txBody>
      </p:sp>
      <p:sp>
        <p:nvSpPr>
          <p:cNvPr id="13" name="テキスト ボックス 12"/>
          <p:cNvSpPr txBox="1"/>
          <p:nvPr/>
        </p:nvSpPr>
        <p:spPr>
          <a:xfrm>
            <a:off x="6374112" y="5871607"/>
            <a:ext cx="1015170" cy="369332"/>
          </a:xfrm>
          <a:prstGeom prst="rect">
            <a:avLst/>
          </a:prstGeom>
          <a:noFill/>
        </p:spPr>
        <p:txBody>
          <a:bodyPr wrap="square" rtlCol="0">
            <a:spAutoFit/>
          </a:bodyPr>
          <a:lstStyle/>
          <a:p>
            <a:r>
              <a:rPr kumimoji="1" lang="ja-JP" altLang="en-US" dirty="0"/>
              <a:t>パス✕</a:t>
            </a:r>
          </a:p>
        </p:txBody>
      </p:sp>
      <p:sp>
        <p:nvSpPr>
          <p:cNvPr id="14" name="テキスト ボックス 13"/>
          <p:cNvSpPr txBox="1"/>
          <p:nvPr/>
        </p:nvSpPr>
        <p:spPr>
          <a:xfrm>
            <a:off x="9495262" y="5011774"/>
            <a:ext cx="2122415" cy="369332"/>
          </a:xfrm>
          <a:prstGeom prst="rect">
            <a:avLst/>
          </a:prstGeom>
          <a:noFill/>
        </p:spPr>
        <p:txBody>
          <a:bodyPr wrap="square" rtlCol="0">
            <a:spAutoFit/>
          </a:bodyPr>
          <a:lstStyle/>
          <a:p>
            <a:r>
              <a:rPr kumimoji="1" lang="en-US" altLang="ja-JP" dirty="0" err="1"/>
              <a:t>delete.php</a:t>
            </a:r>
            <a:endParaRPr kumimoji="1" lang="ja-JP" altLang="en-US" dirty="0"/>
          </a:p>
        </p:txBody>
      </p:sp>
    </p:spTree>
    <p:extLst>
      <p:ext uri="{BB962C8B-B14F-4D97-AF65-F5344CB8AC3E}">
        <p14:creationId xmlns:p14="http://schemas.microsoft.com/office/powerpoint/2010/main" val="265382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返信機能　１</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492955" y="2852257"/>
            <a:ext cx="7732925" cy="1896247"/>
          </a:xfrm>
        </p:spPr>
      </p:pic>
      <p:sp>
        <p:nvSpPr>
          <p:cNvPr id="4" name="スライド番号プレースホルダー 3"/>
          <p:cNvSpPr>
            <a:spLocks noGrp="1"/>
          </p:cNvSpPr>
          <p:nvPr>
            <p:ph type="sldNum" sz="quarter" idx="12"/>
          </p:nvPr>
        </p:nvSpPr>
        <p:spPr/>
        <p:txBody>
          <a:bodyPr/>
          <a:lstStyle/>
          <a:p>
            <a:fld id="{629637A9-119A-49DA-BD12-AAC58B377D80}" type="slidenum">
              <a:rPr lang="en-US" smtClean="0"/>
              <a:t>14</a:t>
            </a:fld>
            <a:endParaRPr lang="en-US" dirty="0"/>
          </a:p>
        </p:txBody>
      </p:sp>
      <p:sp>
        <p:nvSpPr>
          <p:cNvPr id="6" name="テキスト ボックス 5"/>
          <p:cNvSpPr txBox="1"/>
          <p:nvPr/>
        </p:nvSpPr>
        <p:spPr>
          <a:xfrm>
            <a:off x="8749718" y="3623003"/>
            <a:ext cx="3036814" cy="1200329"/>
          </a:xfrm>
          <a:prstGeom prst="rect">
            <a:avLst/>
          </a:prstGeom>
          <a:noFill/>
        </p:spPr>
        <p:txBody>
          <a:bodyPr wrap="square" rtlCol="0">
            <a:spAutoFit/>
          </a:bodyPr>
          <a:lstStyle/>
          <a:p>
            <a:r>
              <a:rPr kumimoji="1" lang="ja-JP" altLang="en-US" dirty="0"/>
              <a:t>各投稿の右下についている</a:t>
            </a:r>
            <a:r>
              <a:rPr kumimoji="1" lang="en-US" altLang="ja-JP" dirty="0"/>
              <a:t>reply</a:t>
            </a:r>
            <a:r>
              <a:rPr kumimoji="1" lang="ja-JP" altLang="en-US" dirty="0"/>
              <a:t>ボタンを押すことでそのコメントに返信することができる。　（詳細は</a:t>
            </a:r>
            <a:r>
              <a:rPr kumimoji="1" lang="en-US" altLang="ja-JP" dirty="0"/>
              <a:t>15</a:t>
            </a:r>
            <a:r>
              <a:rPr kumimoji="1" lang="ja-JP" altLang="en-US" dirty="0"/>
              <a:t>ページ）</a:t>
            </a:r>
          </a:p>
        </p:txBody>
      </p:sp>
      <p:sp>
        <p:nvSpPr>
          <p:cNvPr id="7" name="線吹き出し 1 (枠付き) 6"/>
          <p:cNvSpPr/>
          <p:nvPr/>
        </p:nvSpPr>
        <p:spPr>
          <a:xfrm>
            <a:off x="8590327" y="3498408"/>
            <a:ext cx="3196205" cy="1493042"/>
          </a:xfrm>
          <a:prstGeom prst="borderCallout1">
            <a:avLst>
              <a:gd name="adj1" fmla="val 30549"/>
              <a:gd name="adj2" fmla="val -239"/>
              <a:gd name="adj3" fmla="val 68674"/>
              <a:gd name="adj4" fmla="val -182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75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返信機能２</a:t>
            </a:r>
          </a:p>
        </p:txBody>
      </p:sp>
      <p:sp>
        <p:nvSpPr>
          <p:cNvPr id="4" name="スライド番号プレースホルダー 3"/>
          <p:cNvSpPr>
            <a:spLocks noGrp="1"/>
          </p:cNvSpPr>
          <p:nvPr>
            <p:ph type="sldNum" sz="quarter" idx="12"/>
          </p:nvPr>
        </p:nvSpPr>
        <p:spPr/>
        <p:txBody>
          <a:bodyPr/>
          <a:lstStyle/>
          <a:p>
            <a:fld id="{629637A9-119A-49DA-BD12-AAC58B377D80}" type="slidenum">
              <a:rPr lang="en-US" smtClean="0"/>
              <a:t>15</a:t>
            </a:fld>
            <a:endParaRPr lang="en-US" dirty="0"/>
          </a:p>
        </p:txBody>
      </p:sp>
      <p:pic>
        <p:nvPicPr>
          <p:cNvPr id="7" name="コンテンツ プレースホルダー 6"/>
          <p:cNvPicPr>
            <a:picLocks noGrp="1" noChangeAspect="1"/>
          </p:cNvPicPr>
          <p:nvPr>
            <p:ph idx="1"/>
          </p:nvPr>
        </p:nvPicPr>
        <p:blipFill>
          <a:blip r:embed="rId2"/>
          <a:stretch>
            <a:fillRect/>
          </a:stretch>
        </p:blipFill>
        <p:spPr>
          <a:xfrm>
            <a:off x="922100" y="1816729"/>
            <a:ext cx="5906717" cy="4752652"/>
          </a:xfrm>
        </p:spPr>
      </p:pic>
      <p:sp>
        <p:nvSpPr>
          <p:cNvPr id="8" name="テキスト ボックス 7"/>
          <p:cNvSpPr txBox="1"/>
          <p:nvPr/>
        </p:nvSpPr>
        <p:spPr>
          <a:xfrm>
            <a:off x="7675123" y="2898843"/>
            <a:ext cx="3480557" cy="2862322"/>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000" dirty="0"/>
              <a:t>これは、前のページの</a:t>
            </a:r>
            <a:r>
              <a:rPr kumimoji="1" lang="en-US" altLang="ja-JP" sz="2000" dirty="0"/>
              <a:t>reply</a:t>
            </a:r>
            <a:r>
              <a:rPr kumimoji="1" lang="ja-JP" altLang="en-US" sz="2000" dirty="0"/>
              <a:t>ボタンを押した後の画面です。</a:t>
            </a:r>
            <a:endParaRPr kumimoji="1" lang="en-US" altLang="ja-JP" sz="2000" dirty="0"/>
          </a:p>
          <a:p>
            <a:pPr marL="342900" indent="-342900">
              <a:buFont typeface="Wingdings" panose="05000000000000000000" pitchFamily="2" charset="2"/>
              <a:buChar char="l"/>
            </a:pPr>
            <a:endParaRPr kumimoji="1" lang="en-US" altLang="ja-JP" sz="2000" dirty="0"/>
          </a:p>
          <a:p>
            <a:pPr marL="342900" indent="-342900">
              <a:buFont typeface="Wingdings" panose="05000000000000000000" pitchFamily="2" charset="2"/>
              <a:buChar char="l"/>
            </a:pPr>
            <a:r>
              <a:rPr kumimoji="1" lang="ja-JP" altLang="en-US" sz="2000" dirty="0"/>
              <a:t>返信対象のコメントが親発言として表示され、下にある返信フォームに内容を入力し、送信するとそのコメントの下に返信が追加されます。</a:t>
            </a:r>
          </a:p>
        </p:txBody>
      </p:sp>
    </p:spTree>
    <p:extLst>
      <p:ext uri="{BB962C8B-B14F-4D97-AF65-F5344CB8AC3E}">
        <p14:creationId xmlns:p14="http://schemas.microsoft.com/office/powerpoint/2010/main" val="201156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a:t>一通り動かしてみた（動画）</a:t>
            </a:r>
            <a:endParaRPr kumimoji="1" lang="ja-JP" altLang="en-US" dirty="0"/>
          </a:p>
        </p:txBody>
      </p:sp>
      <p:sp>
        <p:nvSpPr>
          <p:cNvPr id="4" name="スライド番号プレースホルダー 3"/>
          <p:cNvSpPr>
            <a:spLocks noGrp="1"/>
          </p:cNvSpPr>
          <p:nvPr>
            <p:ph type="sldNum" sz="quarter" idx="12"/>
          </p:nvPr>
        </p:nvSpPr>
        <p:spPr/>
        <p:txBody>
          <a:bodyPr/>
          <a:lstStyle/>
          <a:p>
            <a:fld id="{629637A9-119A-49DA-BD12-AAC58B377D80}" type="slidenum">
              <a:rPr lang="en-US" smtClean="0"/>
              <a:t>16</a:t>
            </a:fld>
            <a:endParaRPr lang="en-US" dirty="0"/>
          </a:p>
        </p:txBody>
      </p:sp>
      <p:pic>
        <p:nvPicPr>
          <p:cNvPr id="7" name="9743A2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68488" y="1846263"/>
            <a:ext cx="8513762" cy="4022725"/>
          </a:xfrm>
        </p:spPr>
      </p:pic>
    </p:spTree>
    <p:extLst>
      <p:ext uri="{BB962C8B-B14F-4D97-AF65-F5344CB8AC3E}">
        <p14:creationId xmlns:p14="http://schemas.microsoft.com/office/powerpoint/2010/main" val="1970768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10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参考にしたサイト</a:t>
            </a:r>
          </a:p>
        </p:txBody>
      </p:sp>
      <p:sp>
        <p:nvSpPr>
          <p:cNvPr id="3" name="コンテンツ プレースホルダー 2"/>
          <p:cNvSpPr>
            <a:spLocks noGrp="1"/>
          </p:cNvSpPr>
          <p:nvPr>
            <p:ph idx="1"/>
          </p:nvPr>
        </p:nvSpPr>
        <p:spPr/>
        <p:txBody>
          <a:bodyPr/>
          <a:lstStyle/>
          <a:p>
            <a:pPr>
              <a:buFont typeface="Wingdings" panose="05000000000000000000" pitchFamily="2" charset="2"/>
              <a:buChar char="l"/>
            </a:pPr>
            <a:r>
              <a:rPr lang="en-US" altLang="ja-JP" dirty="0">
                <a:hlinkClick r:id="rId2"/>
              </a:rPr>
              <a:t>http://wp.tech-style.info/archives/273</a:t>
            </a:r>
            <a:r>
              <a:rPr lang="ja-JP" altLang="en-US" dirty="0"/>
              <a:t>　（リダイレクト関係）</a:t>
            </a:r>
            <a:endParaRPr lang="en-US" altLang="ja-JP" dirty="0"/>
          </a:p>
          <a:p>
            <a:pPr>
              <a:buFont typeface="Wingdings" panose="05000000000000000000" pitchFamily="2" charset="2"/>
              <a:buChar char="l"/>
            </a:pPr>
            <a:r>
              <a:rPr lang="en-US" altLang="ja-JP" dirty="0">
                <a:hlinkClick r:id="rId3"/>
              </a:rPr>
              <a:t>http://blog.verygoodtown.com/2014/04/php-mysql-pdo-placeholder/</a:t>
            </a:r>
            <a:r>
              <a:rPr lang="ja-JP" altLang="en-US" dirty="0"/>
              <a:t>（プレースホルダ）</a:t>
            </a:r>
            <a:endParaRPr lang="en-US" altLang="ja-JP" dirty="0"/>
          </a:p>
          <a:p>
            <a:pPr>
              <a:buFont typeface="Wingdings" panose="05000000000000000000" pitchFamily="2" charset="2"/>
              <a:buChar char="l"/>
            </a:pPr>
            <a:r>
              <a:rPr lang="en-US" altLang="ja-JP" dirty="0">
                <a:hlinkClick r:id="rId4"/>
              </a:rPr>
              <a:t>http://qiita.com/shimayu/items/605ecac3eeec50dd4f93</a:t>
            </a:r>
            <a:r>
              <a:rPr lang="ja-JP" altLang="en-US" dirty="0"/>
              <a:t>　（</a:t>
            </a:r>
            <a:r>
              <a:rPr lang="en-US" altLang="ja-JP" dirty="0"/>
              <a:t>input type="file" </a:t>
            </a:r>
            <a:r>
              <a:rPr lang="ja-JP" altLang="en-US" dirty="0"/>
              <a:t>のボタンをオリジナルのボタンにする。</a:t>
            </a:r>
          </a:p>
          <a:p>
            <a:pPr>
              <a:buFont typeface="Wingdings" panose="05000000000000000000" pitchFamily="2" charset="2"/>
              <a:buChar char="l"/>
            </a:pPr>
            <a:r>
              <a:rPr lang="en-US" altLang="ja-JP" dirty="0">
                <a:hlinkClick r:id="rId5"/>
              </a:rPr>
              <a:t>http://php.net/manual/ja/langref.php</a:t>
            </a:r>
            <a:r>
              <a:rPr lang="ja-JP" altLang="en-US" dirty="0"/>
              <a:t>（ＰＨＰリファレンス）</a:t>
            </a:r>
            <a:endParaRPr lang="en-US" altLang="ja-JP" dirty="0"/>
          </a:p>
          <a:p>
            <a:pPr>
              <a:buFont typeface="Wingdings" panose="05000000000000000000" pitchFamily="2" charset="2"/>
              <a:buChar char="l"/>
            </a:pPr>
            <a:r>
              <a:rPr lang="en-US" altLang="ja-JP" dirty="0">
                <a:hlinkClick r:id="rId6"/>
              </a:rPr>
              <a:t>http://php.plus-server.net/function.sha1.html</a:t>
            </a:r>
            <a:r>
              <a:rPr lang="ja-JP" altLang="en-US" dirty="0"/>
              <a:t>（ハッシュ関数に変換）</a:t>
            </a:r>
            <a:endParaRPr lang="en-US" altLang="ja-JP" dirty="0"/>
          </a:p>
          <a:p>
            <a:pPr>
              <a:buFont typeface="Wingdings" panose="05000000000000000000" pitchFamily="2" charset="2"/>
              <a:buChar char="l"/>
            </a:pPr>
            <a:r>
              <a:rPr lang="en-US" altLang="ja-JP" dirty="0">
                <a:hlinkClick r:id="rId7"/>
              </a:rPr>
              <a:t>http://www.dbonline.jp/mysql/select/index1.html</a:t>
            </a:r>
            <a:r>
              <a:rPr lang="ja-JP" altLang="en-US" dirty="0"/>
              <a:t>（ＳＱＬ文の使い方）</a:t>
            </a:r>
            <a:endParaRPr lang="en-US" altLang="ja-JP" dirty="0"/>
          </a:p>
          <a:p>
            <a:pPr>
              <a:buFont typeface="Wingdings" panose="05000000000000000000" pitchFamily="2" charset="2"/>
              <a:buChar char="l"/>
            </a:pPr>
            <a:r>
              <a:rPr lang="en-US" altLang="ja-JP" dirty="0">
                <a:hlinkClick r:id="rId8"/>
              </a:rPr>
              <a:t>http://touch-slide.jp/column/304/</a:t>
            </a:r>
            <a:r>
              <a:rPr lang="ja-JP" altLang="en-US" dirty="0"/>
              <a:t>（ｃｓｓでのボタンの装飾）</a:t>
            </a:r>
            <a:endParaRPr lang="en-US" altLang="ja-JP" dirty="0"/>
          </a:p>
          <a:p>
            <a:pPr>
              <a:buFont typeface="Wingdings" panose="05000000000000000000" pitchFamily="2" charset="2"/>
              <a:buChar char="l"/>
            </a:pPr>
            <a:r>
              <a:rPr lang="en-US" altLang="ja-JP" dirty="0">
                <a:hlinkClick r:id="rId9"/>
              </a:rPr>
              <a:t>http://www.nxworld.net/tips/50-css-heading-styling.html</a:t>
            </a:r>
            <a:r>
              <a:rPr lang="ja-JP" altLang="en-US" dirty="0"/>
              <a:t>（</a:t>
            </a:r>
            <a:r>
              <a:rPr lang="en-US" altLang="ja-JP" dirty="0"/>
              <a:t>html/</a:t>
            </a:r>
            <a:r>
              <a:rPr lang="en-US" altLang="ja-JP" dirty="0" err="1"/>
              <a:t>css</a:t>
            </a:r>
            <a:r>
              <a:rPr lang="ja-JP" altLang="en-US" dirty="0" err="1"/>
              <a:t>での</a:t>
            </a:r>
            <a:r>
              <a:rPr lang="ja-JP" altLang="en-US" dirty="0"/>
              <a:t>タイトルの装飾）</a:t>
            </a:r>
            <a:endParaRPr kumimoji="1" lang="ja-JP" altLang="en-US" dirty="0"/>
          </a:p>
        </p:txBody>
      </p:sp>
      <p:sp>
        <p:nvSpPr>
          <p:cNvPr id="4" name="スライド番号プレースホルダー 3"/>
          <p:cNvSpPr>
            <a:spLocks noGrp="1"/>
          </p:cNvSpPr>
          <p:nvPr>
            <p:ph type="sldNum" sz="quarter" idx="12"/>
          </p:nvPr>
        </p:nvSpPr>
        <p:spPr/>
        <p:txBody>
          <a:bodyPr/>
          <a:lstStyle/>
          <a:p>
            <a:fld id="{629637A9-119A-49DA-BD12-AAC58B377D80}" type="slidenum">
              <a:rPr lang="en-US" smtClean="0"/>
              <a:t>17</a:t>
            </a:fld>
            <a:endParaRPr lang="en-US" dirty="0"/>
          </a:p>
        </p:txBody>
      </p:sp>
    </p:spTree>
    <p:extLst>
      <p:ext uri="{BB962C8B-B14F-4D97-AF65-F5344CB8AC3E}">
        <p14:creationId xmlns:p14="http://schemas.microsoft.com/office/powerpoint/2010/main" val="74869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pPr algn="ctr"/>
            <a:r>
              <a:rPr lang="ja-JP" altLang="en-US" dirty="0"/>
              <a:t>使用技術</a:t>
            </a:r>
            <a:endParaRPr kumimoji="1" lang="ja-JP" altLang="en-US" dirty="0"/>
          </a:p>
        </p:txBody>
      </p:sp>
      <p:sp>
        <p:nvSpPr>
          <p:cNvPr id="5" name="コンテンツ プレースホルダー 4"/>
          <p:cNvSpPr>
            <a:spLocks noGrp="1"/>
          </p:cNvSpPr>
          <p:nvPr>
            <p:ph idx="1"/>
          </p:nvPr>
        </p:nvSpPr>
        <p:spPr/>
        <p:txBody>
          <a:bodyPr/>
          <a:lstStyle/>
          <a:p>
            <a:pPr>
              <a:buFont typeface="Wingdings" panose="05000000000000000000" pitchFamily="2" charset="2"/>
              <a:buChar char="l"/>
            </a:pPr>
            <a:r>
              <a:rPr kumimoji="1" lang="en-US" altLang="ja-JP" sz="4400" dirty="0"/>
              <a:t>HTML/CSS</a:t>
            </a:r>
          </a:p>
          <a:p>
            <a:pPr>
              <a:buFont typeface="Wingdings" panose="05000000000000000000" pitchFamily="2" charset="2"/>
              <a:buChar char="l"/>
            </a:pPr>
            <a:r>
              <a:rPr lang="en-US" altLang="ja-JP" sz="4400" dirty="0"/>
              <a:t>JavaScript</a:t>
            </a:r>
          </a:p>
          <a:p>
            <a:pPr>
              <a:buFont typeface="Wingdings" panose="05000000000000000000" pitchFamily="2" charset="2"/>
              <a:buChar char="l"/>
            </a:pPr>
            <a:r>
              <a:rPr kumimoji="1" lang="en-US" altLang="ja-JP" sz="4400"/>
              <a:t>PHP 5.6.24</a:t>
            </a:r>
            <a:endParaRPr kumimoji="1" lang="en-US" altLang="ja-JP" sz="4400" dirty="0"/>
          </a:p>
          <a:p>
            <a:pPr>
              <a:buFont typeface="Wingdings" panose="05000000000000000000" pitchFamily="2" charset="2"/>
              <a:buChar char="l"/>
            </a:pPr>
            <a:r>
              <a:rPr lang="en-US" altLang="ja-JP" sz="4400" dirty="0"/>
              <a:t>MySQL</a:t>
            </a:r>
            <a:endParaRPr kumimoji="1" lang="en-US" altLang="ja-JP" sz="4400" dirty="0"/>
          </a:p>
          <a:p>
            <a:pPr marL="457200" indent="-457200">
              <a:buFont typeface="+mj-lt"/>
              <a:buAutoNum type="arabicPeriod"/>
            </a:pPr>
            <a:endParaRPr kumimoji="1" lang="ja-JP" altLang="en-US" dirty="0"/>
          </a:p>
        </p:txBody>
      </p:sp>
      <p:sp>
        <p:nvSpPr>
          <p:cNvPr id="7" name="スライド番号プレースホルダー 6"/>
          <p:cNvSpPr>
            <a:spLocks noGrp="1"/>
          </p:cNvSpPr>
          <p:nvPr>
            <p:ph type="sldNum" sz="quarter" idx="12"/>
          </p:nvPr>
        </p:nvSpPr>
        <p:spPr/>
        <p:txBody>
          <a:bodyPr/>
          <a:lstStyle/>
          <a:p>
            <a:fld id="{629637A9-119A-49DA-BD12-AAC58B377D80}" type="slidenum">
              <a:rPr lang="en-US" smtClean="0"/>
              <a:t>2</a:t>
            </a:fld>
            <a:endParaRPr lang="en-US" dirty="0"/>
          </a:p>
        </p:txBody>
      </p:sp>
    </p:spTree>
    <p:extLst>
      <p:ext uri="{BB962C8B-B14F-4D97-AF65-F5344CB8AC3E}">
        <p14:creationId xmlns:p14="http://schemas.microsoft.com/office/powerpoint/2010/main" val="14104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この掲示板</a:t>
            </a:r>
            <a:r>
              <a:rPr lang="ja-JP" altLang="en-US" dirty="0"/>
              <a:t>に付いている機能</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a:buFont typeface="Wingdings" panose="05000000000000000000" pitchFamily="2" charset="2"/>
              <a:buChar char="l"/>
            </a:pPr>
            <a:r>
              <a:rPr kumimoji="1" lang="ja-JP" altLang="en-US" sz="3200" dirty="0"/>
              <a:t>スレッドの作成機能</a:t>
            </a:r>
            <a:r>
              <a:rPr lang="ja-JP" altLang="en-US" sz="3200" dirty="0"/>
              <a:t>、閲覧機能</a:t>
            </a:r>
            <a:endParaRPr lang="en-US" altLang="ja-JP" sz="3200" dirty="0"/>
          </a:p>
          <a:p>
            <a:pPr>
              <a:buFont typeface="Wingdings" panose="05000000000000000000" pitchFamily="2" charset="2"/>
              <a:buChar char="l"/>
            </a:pPr>
            <a:r>
              <a:rPr kumimoji="1" lang="ja-JP" altLang="en-US" sz="3200" dirty="0"/>
              <a:t>スレッド</a:t>
            </a:r>
            <a:r>
              <a:rPr lang="ja-JP" altLang="en-US" sz="3200" dirty="0"/>
              <a:t>毎のコメント表示機能、投稿機能</a:t>
            </a:r>
            <a:endParaRPr lang="en-US" altLang="ja-JP" sz="3200" dirty="0"/>
          </a:p>
          <a:p>
            <a:pPr>
              <a:buFont typeface="Wingdings" panose="05000000000000000000" pitchFamily="2" charset="2"/>
              <a:buChar char="l"/>
            </a:pPr>
            <a:r>
              <a:rPr lang="ja-JP" altLang="en-US" sz="3200" dirty="0"/>
              <a:t>コメントの削除機能（パスワードが必要）</a:t>
            </a:r>
            <a:endParaRPr lang="en-US" altLang="ja-JP" sz="3200" dirty="0"/>
          </a:p>
          <a:p>
            <a:pPr>
              <a:buFont typeface="Wingdings" panose="05000000000000000000" pitchFamily="2" charset="2"/>
              <a:buChar char="l"/>
            </a:pPr>
            <a:r>
              <a:rPr kumimoji="1" lang="ja-JP" altLang="en-US" sz="3200" dirty="0"/>
              <a:t>コメントへの返信機能</a:t>
            </a:r>
            <a:endParaRPr kumimoji="1" lang="en-US" altLang="ja-JP" sz="3200" dirty="0"/>
          </a:p>
          <a:p>
            <a:pPr>
              <a:buFont typeface="Wingdings" panose="05000000000000000000" pitchFamily="2" charset="2"/>
              <a:buChar char="l"/>
            </a:pPr>
            <a:r>
              <a:rPr kumimoji="1" lang="ja-JP" altLang="en-US" sz="3200" dirty="0"/>
              <a:t>画像のアップロード機能と表示</a:t>
            </a:r>
            <a:endParaRPr kumimoji="1" lang="en-US" altLang="ja-JP" sz="3200" dirty="0"/>
          </a:p>
          <a:p>
            <a:pPr>
              <a:buFont typeface="Wingdings" panose="05000000000000000000" pitchFamily="2" charset="2"/>
              <a:buChar char="l"/>
            </a:pPr>
            <a:r>
              <a:rPr lang="ja-JP" altLang="en-US" sz="3200" dirty="0"/>
              <a:t>少々のセキュリティ（パスワードのハッシュ化、安全なＳＱＬ文の発行と実行、各エスケープ処理）</a:t>
            </a:r>
            <a:endParaRPr kumimoji="1" lang="ja-JP" altLang="en-US" sz="3200" dirty="0"/>
          </a:p>
        </p:txBody>
      </p:sp>
      <p:sp>
        <p:nvSpPr>
          <p:cNvPr id="5" name="スライド番号プレースホルダー 4"/>
          <p:cNvSpPr>
            <a:spLocks noGrp="1"/>
          </p:cNvSpPr>
          <p:nvPr>
            <p:ph type="sldNum" sz="quarter" idx="12"/>
          </p:nvPr>
        </p:nvSpPr>
        <p:spPr/>
        <p:txBody>
          <a:bodyPr/>
          <a:lstStyle/>
          <a:p>
            <a:fld id="{629637A9-119A-49DA-BD12-AAC58B377D80}" type="slidenum">
              <a:rPr lang="en-US" smtClean="0"/>
              <a:t>3</a:t>
            </a:fld>
            <a:endParaRPr lang="en-US" dirty="0"/>
          </a:p>
        </p:txBody>
      </p:sp>
    </p:spTree>
    <p:extLst>
      <p:ext uri="{BB962C8B-B14F-4D97-AF65-F5344CB8AC3E}">
        <p14:creationId xmlns:p14="http://schemas.microsoft.com/office/powerpoint/2010/main" val="30463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ディレクトリ構造</a:t>
            </a:r>
          </a:p>
        </p:txBody>
      </p:sp>
      <p:pic>
        <p:nvPicPr>
          <p:cNvPr id="5" name="コンテンツ プレースホルダー 4"/>
          <p:cNvPicPr>
            <a:picLocks noGrp="1" noChangeAspect="1"/>
          </p:cNvPicPr>
          <p:nvPr>
            <p:ph idx="1"/>
          </p:nvPr>
        </p:nvPicPr>
        <p:blipFill>
          <a:blip r:embed="rId2"/>
          <a:stretch>
            <a:fillRect/>
          </a:stretch>
        </p:blipFill>
        <p:spPr>
          <a:xfrm>
            <a:off x="1539678" y="2541022"/>
            <a:ext cx="9173603" cy="31151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スライド番号プレースホルダー 3"/>
          <p:cNvSpPr>
            <a:spLocks noGrp="1"/>
          </p:cNvSpPr>
          <p:nvPr>
            <p:ph type="sldNum" sz="quarter" idx="12"/>
          </p:nvPr>
        </p:nvSpPr>
        <p:spPr/>
        <p:txBody>
          <a:bodyPr/>
          <a:lstStyle/>
          <a:p>
            <a:fld id="{629637A9-119A-49DA-BD12-AAC58B377D80}" type="slidenum">
              <a:rPr lang="en-US" smtClean="0"/>
              <a:t>4</a:t>
            </a:fld>
            <a:endParaRPr lang="en-US" dirty="0"/>
          </a:p>
        </p:txBody>
      </p:sp>
    </p:spTree>
    <p:extLst>
      <p:ext uri="{BB962C8B-B14F-4D97-AF65-F5344CB8AC3E}">
        <p14:creationId xmlns:p14="http://schemas.microsoft.com/office/powerpoint/2010/main" val="262694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デザイン</a:t>
            </a:r>
          </a:p>
        </p:txBody>
      </p:sp>
      <p:sp>
        <p:nvSpPr>
          <p:cNvPr id="3" name="スライド番号プレースホルダー 2"/>
          <p:cNvSpPr>
            <a:spLocks noGrp="1"/>
          </p:cNvSpPr>
          <p:nvPr>
            <p:ph type="sldNum" sz="quarter" idx="12"/>
          </p:nvPr>
        </p:nvSpPr>
        <p:spPr/>
        <p:txBody>
          <a:bodyPr/>
          <a:lstStyle/>
          <a:p>
            <a:fld id="{629637A9-119A-49DA-BD12-AAC58B377D80}" type="slidenum">
              <a:rPr lang="en-US" smtClean="0"/>
              <a:pPr/>
              <a:t>5</a:t>
            </a:fld>
            <a:endParaRPr lang="en-US" dirty="0"/>
          </a:p>
        </p:txBody>
      </p:sp>
      <p:pic>
        <p:nvPicPr>
          <p:cNvPr id="5" name="コンテンツ プレースホルダー 4"/>
          <p:cNvPicPr>
            <a:picLocks noGrp="1" noChangeAspect="1"/>
          </p:cNvPicPr>
          <p:nvPr>
            <p:ph idx="1"/>
          </p:nvPr>
        </p:nvPicPr>
        <p:blipFill rotWithShape="1">
          <a:blip r:embed="rId2"/>
          <a:srcRect r="1536"/>
          <a:stretch/>
        </p:blipFill>
        <p:spPr>
          <a:xfrm>
            <a:off x="2446373" y="1775794"/>
            <a:ext cx="7066744" cy="5049116"/>
          </a:xfrm>
        </p:spPr>
      </p:pic>
      <p:sp>
        <p:nvSpPr>
          <p:cNvPr id="9" name="線吹き出し 1 (枠付き) 8"/>
          <p:cNvSpPr/>
          <p:nvPr/>
        </p:nvSpPr>
        <p:spPr>
          <a:xfrm>
            <a:off x="9771250" y="3028144"/>
            <a:ext cx="1946985" cy="1272208"/>
          </a:xfrm>
          <a:prstGeom prst="borderCallout1">
            <a:avLst>
              <a:gd name="adj1" fmla="val 40625"/>
              <a:gd name="adj2" fmla="val -1697"/>
              <a:gd name="adj3" fmla="val 75781"/>
              <a:gd name="adj4" fmla="val -59263"/>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5">
                    <a:lumMod val="40000"/>
                    <a:lumOff val="60000"/>
                  </a:schemeClr>
                </a:solidFill>
              </a:rPr>
              <a:t>Concept:</a:t>
            </a:r>
          </a:p>
          <a:p>
            <a:pPr algn="ctr"/>
            <a:r>
              <a:rPr kumimoji="1" lang="en-US" altLang="ja-JP" dirty="0">
                <a:solidFill>
                  <a:schemeClr val="accent5">
                    <a:lumMod val="40000"/>
                    <a:lumOff val="60000"/>
                  </a:schemeClr>
                </a:solidFill>
              </a:rPr>
              <a:t>Glass design</a:t>
            </a:r>
            <a:endParaRPr kumimoji="1" lang="ja-JP" altLang="en-US" dirty="0">
              <a:solidFill>
                <a:schemeClr val="accent5">
                  <a:lumMod val="40000"/>
                  <a:lumOff val="60000"/>
                </a:schemeClr>
              </a:solidFill>
            </a:endParaRPr>
          </a:p>
        </p:txBody>
      </p:sp>
    </p:spTree>
    <p:extLst>
      <p:ext uri="{BB962C8B-B14F-4D97-AF65-F5344CB8AC3E}">
        <p14:creationId xmlns:p14="http://schemas.microsoft.com/office/powerpoint/2010/main" val="411642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43281" y="3567980"/>
            <a:ext cx="3078759" cy="1435893"/>
          </a:xfrm>
          <a:prstGeom prst="rect">
            <a:avLst/>
          </a:prstGeom>
        </p:spPr>
      </p:pic>
      <p:sp>
        <p:nvSpPr>
          <p:cNvPr id="2" name="タイトル 1"/>
          <p:cNvSpPr>
            <a:spLocks noGrp="1"/>
          </p:cNvSpPr>
          <p:nvPr>
            <p:ph type="title"/>
          </p:nvPr>
        </p:nvSpPr>
        <p:spPr/>
        <p:txBody>
          <a:bodyPr/>
          <a:lstStyle/>
          <a:p>
            <a:pPr algn="ctr"/>
            <a:r>
              <a:rPr lang="ja-JP" altLang="en-US" dirty="0"/>
              <a:t>使用しているデータベースの構造　１</a:t>
            </a:r>
            <a:endParaRPr kumimoji="1" lang="ja-JP" altLang="en-US" dirty="0"/>
          </a:p>
        </p:txBody>
      </p:sp>
      <p:sp>
        <p:nvSpPr>
          <p:cNvPr id="9" name="四角形吹き出し 8"/>
          <p:cNvSpPr/>
          <p:nvPr/>
        </p:nvSpPr>
        <p:spPr>
          <a:xfrm>
            <a:off x="5469622" y="2141305"/>
            <a:ext cx="5360566" cy="3010134"/>
          </a:xfrm>
          <a:prstGeom prst="wedgeRectCallout">
            <a:avLst>
              <a:gd name="adj1" fmla="val -122289"/>
              <a:gd name="adj2" fmla="val 19253"/>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a:stretch>
            <a:fillRect/>
          </a:stretch>
        </p:blipFill>
        <p:spPr>
          <a:xfrm>
            <a:off x="5630191" y="2288870"/>
            <a:ext cx="5039428" cy="2715004"/>
          </a:xfrm>
          <a:prstGeom prst="rect">
            <a:avLst/>
          </a:prstGeom>
        </p:spPr>
      </p:pic>
      <p:sp>
        <p:nvSpPr>
          <p:cNvPr id="8" name="スライド番号プレースホルダー 7"/>
          <p:cNvSpPr>
            <a:spLocks noGrp="1"/>
          </p:cNvSpPr>
          <p:nvPr>
            <p:ph type="sldNum" sz="quarter" idx="12"/>
          </p:nvPr>
        </p:nvSpPr>
        <p:spPr/>
        <p:txBody>
          <a:bodyPr/>
          <a:lstStyle/>
          <a:p>
            <a:fld id="{629637A9-119A-49DA-BD12-AAC58B377D80}" type="slidenum">
              <a:rPr lang="en-US" smtClean="0"/>
              <a:t>6</a:t>
            </a:fld>
            <a:endParaRPr lang="en-US" dirty="0"/>
          </a:p>
        </p:txBody>
      </p:sp>
      <p:sp>
        <p:nvSpPr>
          <p:cNvPr id="10" name="テキスト ボックス 9"/>
          <p:cNvSpPr txBox="1"/>
          <p:nvPr/>
        </p:nvSpPr>
        <p:spPr>
          <a:xfrm>
            <a:off x="5630191" y="5436280"/>
            <a:ext cx="6291470" cy="369332"/>
          </a:xfrm>
          <a:prstGeom prst="rect">
            <a:avLst/>
          </a:prstGeom>
          <a:noFill/>
        </p:spPr>
        <p:txBody>
          <a:bodyPr wrap="square" rtlCol="0">
            <a:spAutoFit/>
          </a:bodyPr>
          <a:lstStyle/>
          <a:p>
            <a:r>
              <a:rPr kumimoji="1" lang="ja-JP" altLang="en-US" dirty="0"/>
              <a:t>各スレッドへの投稿を格納するデータベース</a:t>
            </a:r>
          </a:p>
        </p:txBody>
      </p:sp>
    </p:spTree>
    <p:extLst>
      <p:ext uri="{BB962C8B-B14F-4D97-AF65-F5344CB8AC3E}">
        <p14:creationId xmlns:p14="http://schemas.microsoft.com/office/powerpoint/2010/main" val="177916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203389" y="3539402"/>
            <a:ext cx="3078759" cy="1435893"/>
          </a:xfrm>
          <a:prstGeom prst="rect">
            <a:avLst/>
          </a:prstGeom>
        </p:spPr>
      </p:pic>
      <p:sp>
        <p:nvSpPr>
          <p:cNvPr id="2" name="タイトル 1"/>
          <p:cNvSpPr>
            <a:spLocks noGrp="1"/>
          </p:cNvSpPr>
          <p:nvPr>
            <p:ph type="title"/>
          </p:nvPr>
        </p:nvSpPr>
        <p:spPr/>
        <p:txBody>
          <a:bodyPr/>
          <a:lstStyle/>
          <a:p>
            <a:pPr algn="ctr"/>
            <a:r>
              <a:rPr lang="ja-JP" altLang="en-US" dirty="0"/>
              <a:t>使用しているデータベースの構造　２</a:t>
            </a:r>
            <a:endParaRPr kumimoji="1" lang="ja-JP" altLang="en-US" dirty="0"/>
          </a:p>
        </p:txBody>
      </p:sp>
      <p:sp>
        <p:nvSpPr>
          <p:cNvPr id="9" name="四角形吹き出し 8"/>
          <p:cNvSpPr/>
          <p:nvPr/>
        </p:nvSpPr>
        <p:spPr>
          <a:xfrm>
            <a:off x="5469622" y="2141305"/>
            <a:ext cx="5360566" cy="3010134"/>
          </a:xfrm>
          <a:prstGeom prst="wedgeRectCallout">
            <a:avLst>
              <a:gd name="adj1" fmla="val -123304"/>
              <a:gd name="adj2" fmla="val 28898"/>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a:stretch>
            <a:fillRect/>
          </a:stretch>
        </p:blipFill>
        <p:spPr>
          <a:xfrm>
            <a:off x="5611138" y="2317449"/>
            <a:ext cx="5077534" cy="2657846"/>
          </a:xfrm>
          <a:prstGeom prst="rect">
            <a:avLst/>
          </a:prstGeom>
        </p:spPr>
      </p:pic>
      <p:sp>
        <p:nvSpPr>
          <p:cNvPr id="10" name="スライド番号プレースホルダー 9"/>
          <p:cNvSpPr>
            <a:spLocks noGrp="1"/>
          </p:cNvSpPr>
          <p:nvPr>
            <p:ph type="sldNum" sz="quarter" idx="12"/>
          </p:nvPr>
        </p:nvSpPr>
        <p:spPr/>
        <p:txBody>
          <a:bodyPr/>
          <a:lstStyle/>
          <a:p>
            <a:fld id="{629637A9-119A-49DA-BD12-AAC58B377D80}" type="slidenum">
              <a:rPr lang="en-US" smtClean="0"/>
              <a:t>7</a:t>
            </a:fld>
            <a:endParaRPr lang="en-US" dirty="0"/>
          </a:p>
        </p:txBody>
      </p:sp>
      <p:sp>
        <p:nvSpPr>
          <p:cNvPr id="11" name="テキスト ボックス 10"/>
          <p:cNvSpPr txBox="1"/>
          <p:nvPr/>
        </p:nvSpPr>
        <p:spPr>
          <a:xfrm>
            <a:off x="5809096" y="5436280"/>
            <a:ext cx="6291470" cy="369332"/>
          </a:xfrm>
          <a:prstGeom prst="rect">
            <a:avLst/>
          </a:prstGeom>
          <a:noFill/>
        </p:spPr>
        <p:txBody>
          <a:bodyPr wrap="square" rtlCol="0">
            <a:spAutoFit/>
          </a:bodyPr>
          <a:lstStyle/>
          <a:p>
            <a:r>
              <a:rPr kumimoji="1" lang="ja-JP" altLang="en-US" dirty="0"/>
              <a:t>投稿への返信を格納するデータベース</a:t>
            </a:r>
          </a:p>
        </p:txBody>
      </p:sp>
    </p:spTree>
    <p:extLst>
      <p:ext uri="{BB962C8B-B14F-4D97-AF65-F5344CB8AC3E}">
        <p14:creationId xmlns:p14="http://schemas.microsoft.com/office/powerpoint/2010/main" val="252309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203389" y="3539402"/>
            <a:ext cx="3078759" cy="1435893"/>
          </a:xfrm>
          <a:prstGeom prst="rect">
            <a:avLst/>
          </a:prstGeom>
        </p:spPr>
      </p:pic>
      <p:sp>
        <p:nvSpPr>
          <p:cNvPr id="2" name="タイトル 1"/>
          <p:cNvSpPr>
            <a:spLocks noGrp="1"/>
          </p:cNvSpPr>
          <p:nvPr>
            <p:ph type="title"/>
          </p:nvPr>
        </p:nvSpPr>
        <p:spPr/>
        <p:txBody>
          <a:bodyPr/>
          <a:lstStyle/>
          <a:p>
            <a:pPr algn="ctr"/>
            <a:r>
              <a:rPr lang="ja-JP" altLang="en-US" dirty="0"/>
              <a:t>使用しているデータベースの構造　３</a:t>
            </a:r>
            <a:endParaRPr kumimoji="1" lang="ja-JP" altLang="en-US" dirty="0"/>
          </a:p>
        </p:txBody>
      </p:sp>
      <p:sp>
        <p:nvSpPr>
          <p:cNvPr id="9" name="四角形吹き出し 8"/>
          <p:cNvSpPr/>
          <p:nvPr/>
        </p:nvSpPr>
        <p:spPr>
          <a:xfrm>
            <a:off x="5469622" y="2665379"/>
            <a:ext cx="5360566" cy="2013625"/>
          </a:xfrm>
          <a:prstGeom prst="wedgeRectCallout">
            <a:avLst>
              <a:gd name="adj1" fmla="val -120219"/>
              <a:gd name="adj2" fmla="val 55951"/>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stretch>
            <a:fillRect/>
          </a:stretch>
        </p:blipFill>
        <p:spPr>
          <a:xfrm>
            <a:off x="5596848" y="2755660"/>
            <a:ext cx="5106113" cy="1781424"/>
          </a:xfrm>
          <a:prstGeom prst="rect">
            <a:avLst/>
          </a:prstGeom>
        </p:spPr>
      </p:pic>
      <p:sp>
        <p:nvSpPr>
          <p:cNvPr id="6" name="スライド番号プレースホルダー 5"/>
          <p:cNvSpPr>
            <a:spLocks noGrp="1"/>
          </p:cNvSpPr>
          <p:nvPr>
            <p:ph type="sldNum" sz="quarter" idx="12"/>
          </p:nvPr>
        </p:nvSpPr>
        <p:spPr/>
        <p:txBody>
          <a:bodyPr/>
          <a:lstStyle/>
          <a:p>
            <a:fld id="{629637A9-119A-49DA-BD12-AAC58B377D80}" type="slidenum">
              <a:rPr lang="en-US" smtClean="0"/>
              <a:t>8</a:t>
            </a:fld>
            <a:endParaRPr lang="en-US" dirty="0"/>
          </a:p>
        </p:txBody>
      </p:sp>
      <p:sp>
        <p:nvSpPr>
          <p:cNvPr id="10" name="テキスト ボックス 9"/>
          <p:cNvSpPr txBox="1"/>
          <p:nvPr/>
        </p:nvSpPr>
        <p:spPr>
          <a:xfrm>
            <a:off x="5596848" y="5422357"/>
            <a:ext cx="6291470" cy="369332"/>
          </a:xfrm>
          <a:prstGeom prst="rect">
            <a:avLst/>
          </a:prstGeom>
          <a:noFill/>
        </p:spPr>
        <p:txBody>
          <a:bodyPr wrap="square" rtlCol="0">
            <a:spAutoFit/>
          </a:bodyPr>
          <a:lstStyle/>
          <a:p>
            <a:r>
              <a:rPr kumimoji="1" lang="ja-JP" altLang="en-US" dirty="0"/>
              <a:t>各スレッドを格納するデータベース</a:t>
            </a:r>
          </a:p>
        </p:txBody>
      </p:sp>
    </p:spTree>
    <p:extLst>
      <p:ext uri="{BB962C8B-B14F-4D97-AF65-F5344CB8AC3E}">
        <p14:creationId xmlns:p14="http://schemas.microsoft.com/office/powerpoint/2010/main" val="2088256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画面遷移図（全体図）</a:t>
            </a:r>
          </a:p>
        </p:txBody>
      </p:sp>
      <p:pic>
        <p:nvPicPr>
          <p:cNvPr id="4" name="コンテンツ プレースホルダー 3"/>
          <p:cNvPicPr>
            <a:picLocks noGrp="1" noChangeAspect="1"/>
          </p:cNvPicPr>
          <p:nvPr>
            <p:ph idx="1"/>
          </p:nvPr>
        </p:nvPicPr>
        <p:blipFill rotWithShape="1">
          <a:blip r:embed="rId2"/>
          <a:srcRect l="32445" r="31612"/>
          <a:stretch/>
        </p:blipFill>
        <p:spPr>
          <a:xfrm>
            <a:off x="5030038" y="3674555"/>
            <a:ext cx="2097248" cy="2641643"/>
          </a:xfrm>
        </p:spPr>
      </p:pic>
      <p:pic>
        <p:nvPicPr>
          <p:cNvPr id="7" name="図 6"/>
          <p:cNvPicPr>
            <a:picLocks noChangeAspect="1"/>
          </p:cNvPicPr>
          <p:nvPr/>
        </p:nvPicPr>
        <p:blipFill rotWithShape="1">
          <a:blip r:embed="rId3"/>
          <a:srcRect l="28817" b="57229"/>
          <a:stretch/>
        </p:blipFill>
        <p:spPr>
          <a:xfrm>
            <a:off x="478885" y="1852632"/>
            <a:ext cx="5770913" cy="1706651"/>
          </a:xfrm>
          <a:prstGeom prst="rect">
            <a:avLst/>
          </a:prstGeom>
        </p:spPr>
      </p:pic>
      <p:pic>
        <p:nvPicPr>
          <p:cNvPr id="9" name="図 8"/>
          <p:cNvPicPr>
            <a:picLocks noChangeAspect="1"/>
          </p:cNvPicPr>
          <p:nvPr/>
        </p:nvPicPr>
        <p:blipFill>
          <a:blip r:embed="rId4"/>
          <a:stretch>
            <a:fillRect/>
          </a:stretch>
        </p:blipFill>
        <p:spPr>
          <a:xfrm>
            <a:off x="7634084" y="1852632"/>
            <a:ext cx="4434291" cy="1706651"/>
          </a:xfrm>
          <a:prstGeom prst="rect">
            <a:avLst/>
          </a:prstGeom>
        </p:spPr>
      </p:pic>
      <p:sp>
        <p:nvSpPr>
          <p:cNvPr id="12" name="正方形/長方形 11"/>
          <p:cNvSpPr/>
          <p:nvPr/>
        </p:nvSpPr>
        <p:spPr>
          <a:xfrm>
            <a:off x="478885" y="2587557"/>
            <a:ext cx="1456919" cy="74903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屈折矢印 14"/>
          <p:cNvSpPr/>
          <p:nvPr/>
        </p:nvSpPr>
        <p:spPr>
          <a:xfrm rot="5400000">
            <a:off x="2063095" y="2026249"/>
            <a:ext cx="1704419" cy="4325100"/>
          </a:xfrm>
          <a:prstGeom prst="bentUpArrow">
            <a:avLst>
              <a:gd name="adj1" fmla="val 10334"/>
              <a:gd name="adj2" fmla="val 11736"/>
              <a:gd name="adj3" fmla="val 19585"/>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rot="904618">
            <a:off x="5928464" y="2097447"/>
            <a:ext cx="1921078" cy="234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5209563" y="1851632"/>
            <a:ext cx="721454" cy="17875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1935804" y="2787086"/>
            <a:ext cx="7716634" cy="219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29637A9-119A-49DA-BD12-AAC58B377D80}" type="slidenum">
              <a:rPr lang="en-US" smtClean="0"/>
              <a:pPr/>
              <a:t>9</a:t>
            </a:fld>
            <a:endParaRPr lang="en-US" dirty="0"/>
          </a:p>
        </p:txBody>
      </p:sp>
    </p:spTree>
    <p:extLst>
      <p:ext uri="{BB962C8B-B14F-4D97-AF65-F5344CB8AC3E}">
        <p14:creationId xmlns:p14="http://schemas.microsoft.com/office/powerpoint/2010/main" val="1152460680"/>
      </p:ext>
    </p:extLst>
  </p:cSld>
  <p:clrMapOvr>
    <a:masterClrMapping/>
  </p:clrMapOvr>
</p:sld>
</file>

<file path=ppt/theme/theme1.xml><?xml version="1.0" encoding="utf-8"?>
<a:theme xmlns:a="http://schemas.openxmlformats.org/drawingml/2006/main" name="レトロスペクト">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298</TotalTime>
  <Words>385</Words>
  <Application>Microsoft Office PowerPoint</Application>
  <PresentationFormat>ワイド画面</PresentationFormat>
  <Paragraphs>83</Paragraphs>
  <Slides>17</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ＭＳ Ｐゴシック</vt:lpstr>
      <vt:lpstr>游ゴシック</vt:lpstr>
      <vt:lpstr>Calibri</vt:lpstr>
      <vt:lpstr>Calibri Light</vt:lpstr>
      <vt:lpstr>Wingdings</vt:lpstr>
      <vt:lpstr>レトロスペクト</vt:lpstr>
      <vt:lpstr>PHPとMySQLを用いた掲示版</vt:lpstr>
      <vt:lpstr>使用技術</vt:lpstr>
      <vt:lpstr>この掲示板に付いている機能</vt:lpstr>
      <vt:lpstr>ディレクトリ構造</vt:lpstr>
      <vt:lpstr>デザイン</vt:lpstr>
      <vt:lpstr>使用しているデータベースの構造　１</vt:lpstr>
      <vt:lpstr>使用しているデータベースの構造　２</vt:lpstr>
      <vt:lpstr>使用しているデータベースの構造　３</vt:lpstr>
      <vt:lpstr>画面遷移図（全体図）</vt:lpstr>
      <vt:lpstr>トップページ</vt:lpstr>
      <vt:lpstr>スレッド作成ページ</vt:lpstr>
      <vt:lpstr>各スレッドページ</vt:lpstr>
      <vt:lpstr>コメント削除ページ</vt:lpstr>
      <vt:lpstr>返信機能　１</vt:lpstr>
      <vt:lpstr>返信機能２</vt:lpstr>
      <vt:lpstr>一通り動かしてみた（動画）</vt:lpstr>
      <vt:lpstr>参考にしたサイト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PHPとMySQLを用いた掲示版</dc:title>
  <dc:creator>西村 優</dc:creator>
  <cp:lastModifiedBy>西村 優</cp:lastModifiedBy>
  <cp:revision>99</cp:revision>
  <dcterms:created xsi:type="dcterms:W3CDTF">2016-12-21T16:27:22Z</dcterms:created>
  <dcterms:modified xsi:type="dcterms:W3CDTF">2017-05-18T11:24:36Z</dcterms:modified>
</cp:coreProperties>
</file>